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08062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1435" y="610"/>
      </p:cViewPr>
      <p:guideLst>
        <p:guide orient="horz" pos="3175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131528"/>
            <a:ext cx="6427074" cy="216080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5712354"/>
            <a:ext cx="5292884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13D1-1455-46C8-8B9E-D68CE042A4D6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0416-FF7D-4A15-BC26-8847D8141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13D1-1455-46C8-8B9E-D68CE042A4D6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0416-FF7D-4A15-BC26-8847D8141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592704"/>
            <a:ext cx="1405923" cy="1264278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592704"/>
            <a:ext cx="4095684" cy="126427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13D1-1455-46C8-8B9E-D68CE042A4D6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0416-FF7D-4A15-BC26-8847D8141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13D1-1455-46C8-8B9E-D68CE042A4D6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0416-FF7D-4A15-BC26-8847D8141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477736"/>
            <a:ext cx="6427074" cy="200212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272600"/>
            <a:ext cx="6427074" cy="22051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13D1-1455-46C8-8B9E-D68CE042A4D6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0416-FF7D-4A15-BC26-8847D8141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12428" y="3458215"/>
            <a:ext cx="2750147" cy="97772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188595" y="3458215"/>
            <a:ext cx="2751460" cy="97772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13D1-1455-46C8-8B9E-D68CE042A4D6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0416-FF7D-4A15-BC26-8847D8141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03693"/>
            <a:ext cx="6805137" cy="16801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256474"/>
            <a:ext cx="3340871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3" y="3196865"/>
            <a:ext cx="3340871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256474"/>
            <a:ext cx="3342183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7" y="3196865"/>
            <a:ext cx="3342183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13D1-1455-46C8-8B9E-D68CE042A4D6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0416-FF7D-4A15-BC26-8847D8141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13D1-1455-46C8-8B9E-D68CE042A4D6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0416-FF7D-4A15-BC26-8847D8141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13D1-1455-46C8-8B9E-D68CE042A4D6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0416-FF7D-4A15-BC26-8847D8141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01358"/>
            <a:ext cx="2487603" cy="17081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4" y="401359"/>
            <a:ext cx="4226956" cy="86035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109465"/>
            <a:ext cx="2487603" cy="68954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13D1-1455-46C8-8B9E-D68CE042A4D6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0416-FF7D-4A15-BC26-8847D8141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056438"/>
            <a:ext cx="4536758" cy="8330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00723"/>
            <a:ext cx="4536758" cy="604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7889490"/>
            <a:ext cx="4536758" cy="11830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13D1-1455-46C8-8B9E-D68CE042A4D6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0416-FF7D-4A15-BC26-8847D8141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03693"/>
            <a:ext cx="6805137" cy="1680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52146"/>
            <a:ext cx="6805137" cy="6652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343247"/>
            <a:ext cx="1764295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913D1-1455-46C8-8B9E-D68CE042A4D6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343247"/>
            <a:ext cx="239440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343247"/>
            <a:ext cx="1764295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20416-FF7D-4A15-BC26-8847D81419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с двумя вырезанными противолежащими углами 24"/>
          <p:cNvSpPr/>
          <p:nvPr/>
        </p:nvSpPr>
        <p:spPr>
          <a:xfrm rot="691062">
            <a:off x="883804" y="7103047"/>
            <a:ext cx="6315293" cy="2635358"/>
          </a:xfrm>
          <a:prstGeom prst="snip2DiagRect">
            <a:avLst>
              <a:gd name="adj1" fmla="val 50000"/>
              <a:gd name="adj2" fmla="val 99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карточка 3"/>
          <p:cNvSpPr/>
          <p:nvPr/>
        </p:nvSpPr>
        <p:spPr>
          <a:xfrm rot="766090">
            <a:off x="-260888" y="1386510"/>
            <a:ext cx="6274177" cy="6548089"/>
          </a:xfrm>
          <a:prstGeom prst="flowChartPunchedCard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Сотрудник\Pictures\unnam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831" y="0"/>
            <a:ext cx="1800200" cy="1188486"/>
          </a:xfrm>
          <a:prstGeom prst="rect">
            <a:avLst/>
          </a:prstGeom>
          <a:noFill/>
        </p:spPr>
      </p:pic>
      <p:pic>
        <p:nvPicPr>
          <p:cNvPr id="6" name="Picture 3" descr="C:\Users\Admin_\Downloads\Логотип МОН_new (2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255" y="0"/>
            <a:ext cx="1368152" cy="1368950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52239" y="1854275"/>
            <a:ext cx="504055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Чтобы подать заявку на обучение, необходимо: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Зайти на сайт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https://express.worldskills.ru/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Ворлдскилз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Экспресс);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Кликнуть на клавишу «Пройти обучение»;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появившемся окне выбрать подходящую категорию;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Затем в открывшемся окне выбрать регион (Краснодарский край);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После этого появится список профессиональных компетенций;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Выбираем нужную и заполняем заявку;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Ждем звонка специалиста из центра обучения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(после процедуры проверки заявки специалистами ЦОПП)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6295" y="8551019"/>
            <a:ext cx="6600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</a:t>
            </a:r>
            <a:r>
              <a:rPr lang="ru-RU" dirty="0" smtClean="0">
                <a:solidFill>
                  <a:schemeClr val="bg1"/>
                </a:solidFill>
              </a:rPr>
              <a:t>одробная информация: на сайте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u="sng" dirty="0" smtClean="0">
                <a:solidFill>
                  <a:schemeClr val="bg1"/>
                </a:solidFill>
              </a:rPr>
              <a:t>https</a:t>
            </a:r>
            <a:r>
              <a:rPr lang="ru-RU" u="sng" dirty="0">
                <a:solidFill>
                  <a:schemeClr val="bg1"/>
                </a:solidFill>
              </a:rPr>
              <a:t>://express.worldskills.ru</a:t>
            </a:r>
            <a:r>
              <a:rPr lang="ru-RU" u="sng" dirty="0" smtClean="0">
                <a:solidFill>
                  <a:schemeClr val="bg1"/>
                </a:solidFill>
              </a:rPr>
              <a:t>/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или по номеру телефона:  8(861) 255-10-54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9" name="Picture 5" descr="C:\Users\Сотрудник\Pictures\EW1AKiUXQAAiUsS.png"/>
          <p:cNvPicPr>
            <a:picLocks noChangeAspect="1" noChangeArrowheads="1"/>
          </p:cNvPicPr>
          <p:nvPr/>
        </p:nvPicPr>
        <p:blipFill>
          <a:blip r:embed="rId4" cstate="print"/>
          <a:srcRect t="11138" r="-771" b="25682"/>
          <a:stretch>
            <a:fillRect/>
          </a:stretch>
        </p:blipFill>
        <p:spPr bwMode="auto">
          <a:xfrm>
            <a:off x="2916535" y="126083"/>
            <a:ext cx="2448272" cy="1023548"/>
          </a:xfrm>
          <a:prstGeom prst="rect">
            <a:avLst/>
          </a:prstGeom>
          <a:noFill/>
        </p:spPr>
      </p:pic>
      <p:pic>
        <p:nvPicPr>
          <p:cNvPr id="10" name="Рисунок 9"/>
          <p:cNvPicPr/>
          <p:nvPr/>
        </p:nvPicPr>
        <p:blipFill>
          <a:blip r:embed="rId5" cstate="print">
            <a:lum contrast="30000"/>
          </a:blip>
          <a:srcRect t="6893" r="301" b="4737"/>
          <a:stretch>
            <a:fillRect/>
          </a:stretch>
        </p:blipFill>
        <p:spPr bwMode="auto">
          <a:xfrm>
            <a:off x="5220791" y="1206203"/>
            <a:ext cx="234047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6" cstate="print">
            <a:lum contrast="20000"/>
          </a:blip>
          <a:srcRect t="9524" b="4762"/>
          <a:stretch>
            <a:fillRect/>
          </a:stretch>
        </p:blipFill>
        <p:spPr bwMode="auto">
          <a:xfrm>
            <a:off x="5220790" y="2718371"/>
            <a:ext cx="2340473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7" cstate="print">
            <a:lum contrast="20000"/>
          </a:blip>
          <a:srcRect t="2582" r="1513" b="6893"/>
          <a:stretch>
            <a:fillRect/>
          </a:stretch>
        </p:blipFill>
        <p:spPr bwMode="auto">
          <a:xfrm>
            <a:off x="5220791" y="4086523"/>
            <a:ext cx="234047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8" cstate="print">
            <a:lum bright="-20000" contrast="20000"/>
          </a:blip>
          <a:srcRect t="2582" b="4737"/>
          <a:stretch>
            <a:fillRect/>
          </a:stretch>
        </p:blipFill>
        <p:spPr bwMode="auto">
          <a:xfrm>
            <a:off x="5220791" y="5670699"/>
            <a:ext cx="234047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9" cstate="print">
            <a:lum contrast="-10000"/>
          </a:blip>
          <a:srcRect/>
          <a:stretch>
            <a:fillRect/>
          </a:stretch>
        </p:blipFill>
        <p:spPr bwMode="auto">
          <a:xfrm>
            <a:off x="5241005" y="7110858"/>
            <a:ext cx="2320258" cy="1305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Овал 14"/>
          <p:cNvSpPr/>
          <p:nvPr/>
        </p:nvSpPr>
        <p:spPr>
          <a:xfrm>
            <a:off x="5436815" y="2358331"/>
            <a:ext cx="216024" cy="28803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436815" y="2358331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Arial Black" pitchFamily="34" charset="0"/>
              </a:rPr>
              <a:t>1</a:t>
            </a:r>
            <a:endParaRPr lang="ru-RU" sz="1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364807" y="3654475"/>
            <a:ext cx="216024" cy="28803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364807" y="3654475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Arial Black" pitchFamily="34" charset="0"/>
              </a:rPr>
              <a:t>2</a:t>
            </a:r>
            <a:endParaRPr lang="ru-RU" sz="1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364807" y="5238651"/>
            <a:ext cx="216024" cy="28803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364807" y="5238651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Arial Black" pitchFamily="34" charset="0"/>
              </a:rPr>
              <a:t>3</a:t>
            </a:r>
            <a:endParaRPr lang="ru-RU" sz="1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5292799" y="6678811"/>
            <a:ext cx="216024" cy="28803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292799" y="6678811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Arial Black" pitchFamily="34" charset="0"/>
              </a:rPr>
              <a:t>4</a:t>
            </a:r>
            <a:endParaRPr lang="ru-RU" sz="1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5364807" y="8046963"/>
            <a:ext cx="216024" cy="28803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364807" y="8046963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Arial Black" pitchFamily="34" charset="0"/>
              </a:rPr>
              <a:t>5</a:t>
            </a:r>
            <a:endParaRPr lang="ru-RU" sz="16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80</Words>
  <Application>Microsoft Office PowerPoint</Application>
  <PresentationFormat>Произвольный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Сотрудник</dc:creator>
  <cp:lastModifiedBy>Сотрудник</cp:lastModifiedBy>
  <cp:revision>2</cp:revision>
  <dcterms:created xsi:type="dcterms:W3CDTF">2020-09-09T06:19:14Z</dcterms:created>
  <dcterms:modified xsi:type="dcterms:W3CDTF">2020-09-09T06:36:46Z</dcterms:modified>
</cp:coreProperties>
</file>