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86" r:id="rId2"/>
    <p:sldId id="29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96" r:id="rId15"/>
    <p:sldId id="268" r:id="rId16"/>
    <p:sldId id="269" r:id="rId17"/>
    <p:sldId id="270" r:id="rId18"/>
    <p:sldId id="271" r:id="rId19"/>
    <p:sldId id="287" r:id="rId20"/>
    <p:sldId id="272" r:id="rId21"/>
    <p:sldId id="273" r:id="rId22"/>
    <p:sldId id="274" r:id="rId23"/>
    <p:sldId id="275" r:id="rId24"/>
    <p:sldId id="288" r:id="rId25"/>
    <p:sldId id="276" r:id="rId26"/>
    <p:sldId id="277" r:id="rId27"/>
    <p:sldId id="278" r:id="rId28"/>
    <p:sldId id="279" r:id="rId29"/>
    <p:sldId id="289" r:id="rId30"/>
    <p:sldId id="290" r:id="rId31"/>
    <p:sldId id="291" r:id="rId32"/>
    <p:sldId id="292" r:id="rId33"/>
    <p:sldId id="280" r:id="rId34"/>
    <p:sldId id="281" r:id="rId35"/>
    <p:sldId id="282" r:id="rId36"/>
    <p:sldId id="283" r:id="rId37"/>
    <p:sldId id="293" r:id="rId38"/>
    <p:sldId id="294" r:id="rId39"/>
    <p:sldId id="284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342" autoAdjust="0"/>
    <p:restoredTop sz="94660"/>
  </p:normalViewPr>
  <p:slideViewPr>
    <p:cSldViewPr>
      <p:cViewPr varScale="1">
        <p:scale>
          <a:sx n="69" d="100"/>
          <a:sy n="69" d="100"/>
        </p:scale>
        <p:origin x="-58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244577-E2A7-489C-BC5A-6CC9C44F5C58}" type="doc">
      <dgm:prSet loTypeId="urn:microsoft.com/office/officeart/2005/8/layout/hList7" loCatId="relationship" qsTypeId="urn:microsoft.com/office/officeart/2005/8/quickstyle/simple1" qsCatId="simple" csTypeId="urn:microsoft.com/office/officeart/2005/8/colors/accent1_2" csCatId="accent1" phldr="1"/>
      <dgm:spPr/>
    </dgm:pt>
    <dgm:pt modelId="{63682C01-C845-47D5-934F-1777BC78FFF7}">
      <dgm:prSet phldrT="[Текст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3200" dirty="0" smtClean="0"/>
        </a:p>
        <a:p>
          <a:r>
            <a:rPr lang="ru-RU" sz="3200" dirty="0" smtClean="0"/>
            <a:t>Учитель -логопед.</a:t>
          </a:r>
          <a:endParaRPr lang="ru-RU" sz="3200" dirty="0"/>
        </a:p>
      </dgm:t>
    </dgm:pt>
    <dgm:pt modelId="{48F2D967-3DF6-4C14-BC46-3974608A6FD8}" type="parTrans" cxnId="{47760F49-A361-45BA-AAFA-E9A79DD5D537}">
      <dgm:prSet/>
      <dgm:spPr/>
      <dgm:t>
        <a:bodyPr/>
        <a:lstStyle/>
        <a:p>
          <a:endParaRPr lang="ru-RU"/>
        </a:p>
      </dgm:t>
    </dgm:pt>
    <dgm:pt modelId="{FFB338F1-4AB7-4D8D-9CC7-12E8A7853CBB}" type="sibTrans" cxnId="{47760F49-A361-45BA-AAFA-E9A79DD5D537}">
      <dgm:prSet/>
      <dgm:spPr/>
      <dgm:t>
        <a:bodyPr/>
        <a:lstStyle/>
        <a:p>
          <a:endParaRPr lang="ru-RU"/>
        </a:p>
      </dgm:t>
    </dgm:pt>
    <dgm:pt modelId="{B9A0F906-F8CC-4258-AFE5-5DADA673C461}">
      <dgm:prSet phldrT="[Текст]" custT="1"/>
      <dgm:spPr/>
      <dgm:t>
        <a:bodyPr/>
        <a:lstStyle/>
        <a:p>
          <a:endParaRPr lang="ru-RU" sz="2800" dirty="0" smtClean="0"/>
        </a:p>
        <a:p>
          <a:r>
            <a:rPr lang="ru-RU" sz="2800" smtClean="0"/>
            <a:t>Инструктор </a:t>
          </a:r>
          <a:r>
            <a:rPr lang="ru-RU" sz="2800" dirty="0" smtClean="0"/>
            <a:t>по физической культуре.</a:t>
          </a:r>
          <a:endParaRPr lang="ru-RU" sz="2800" dirty="0"/>
        </a:p>
      </dgm:t>
    </dgm:pt>
    <dgm:pt modelId="{C687E68D-08BF-4D14-A145-9550EFFB4AD3}" type="parTrans" cxnId="{CF98F921-E609-4E8E-9045-BD21F65C7079}">
      <dgm:prSet/>
      <dgm:spPr/>
      <dgm:t>
        <a:bodyPr/>
        <a:lstStyle/>
        <a:p>
          <a:endParaRPr lang="ru-RU"/>
        </a:p>
      </dgm:t>
    </dgm:pt>
    <dgm:pt modelId="{C7DF7E27-EECD-47C1-8CF1-63D407E9B8C3}" type="sibTrans" cxnId="{CF98F921-E609-4E8E-9045-BD21F65C7079}">
      <dgm:prSet/>
      <dgm:spPr/>
      <dgm:t>
        <a:bodyPr/>
        <a:lstStyle/>
        <a:p>
          <a:endParaRPr lang="ru-RU"/>
        </a:p>
      </dgm:t>
    </dgm:pt>
    <dgm:pt modelId="{BC716E21-E372-44A2-832A-52DFC14DCDEF}">
      <dgm:prSet phldrT="[Текст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2800" dirty="0" smtClean="0"/>
        </a:p>
        <a:p>
          <a:r>
            <a:rPr lang="ru-RU" sz="2800" dirty="0" smtClean="0"/>
            <a:t>Педагог </a:t>
          </a:r>
          <a:r>
            <a:rPr lang="ru-RU" sz="2000" dirty="0" smtClean="0"/>
            <a:t>дополнительного</a:t>
          </a:r>
          <a:r>
            <a:rPr lang="ru-RU" sz="2800" dirty="0" smtClean="0"/>
            <a:t> образования.</a:t>
          </a:r>
          <a:endParaRPr lang="ru-RU" sz="2800" dirty="0"/>
        </a:p>
      </dgm:t>
    </dgm:pt>
    <dgm:pt modelId="{E2FD1E34-5F6C-49AA-9433-8B0F3ECF2C5A}" type="parTrans" cxnId="{3AC5C3EA-785E-46A6-8A1C-4D2C521C4037}">
      <dgm:prSet/>
      <dgm:spPr/>
      <dgm:t>
        <a:bodyPr/>
        <a:lstStyle/>
        <a:p>
          <a:endParaRPr lang="ru-RU"/>
        </a:p>
      </dgm:t>
    </dgm:pt>
    <dgm:pt modelId="{CA7A589A-B48F-4EFE-B50C-0028EFE513E4}" type="sibTrans" cxnId="{3AC5C3EA-785E-46A6-8A1C-4D2C521C4037}">
      <dgm:prSet/>
      <dgm:spPr/>
      <dgm:t>
        <a:bodyPr/>
        <a:lstStyle/>
        <a:p>
          <a:endParaRPr lang="ru-RU"/>
        </a:p>
      </dgm:t>
    </dgm:pt>
    <dgm:pt modelId="{7A694B96-41D9-4B87-96CC-7342F72DFFFF}" type="pres">
      <dgm:prSet presAssocID="{02244577-E2A7-489C-BC5A-6CC9C44F5C58}" presName="Name0" presStyleCnt="0">
        <dgm:presLayoutVars>
          <dgm:dir/>
          <dgm:resizeHandles val="exact"/>
        </dgm:presLayoutVars>
      </dgm:prSet>
      <dgm:spPr/>
    </dgm:pt>
    <dgm:pt modelId="{8FB13CB8-BDCC-4BCB-A6C7-4C48C5122E05}" type="pres">
      <dgm:prSet presAssocID="{02244577-E2A7-489C-BC5A-6CC9C44F5C58}" presName="fgShape" presStyleLbl="fgShp" presStyleIdx="0" presStyleCn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</dgm:pt>
    <dgm:pt modelId="{AADCD7B3-A9D9-4E99-BA63-D0E38139B0C4}" type="pres">
      <dgm:prSet presAssocID="{02244577-E2A7-489C-BC5A-6CC9C44F5C58}" presName="linComp" presStyleCnt="0"/>
      <dgm:spPr/>
    </dgm:pt>
    <dgm:pt modelId="{9E82164A-4017-4D31-A274-210167591F3E}" type="pres">
      <dgm:prSet presAssocID="{63682C01-C845-47D5-934F-1777BC78FFF7}" presName="compNode" presStyleCnt="0"/>
      <dgm:spPr/>
    </dgm:pt>
    <dgm:pt modelId="{5A72E735-8751-4A87-8AED-519F49346E76}" type="pres">
      <dgm:prSet presAssocID="{63682C01-C845-47D5-934F-1777BC78FFF7}" presName="bkgdShape" presStyleLbl="node1" presStyleIdx="0" presStyleCnt="3"/>
      <dgm:spPr/>
      <dgm:t>
        <a:bodyPr/>
        <a:lstStyle/>
        <a:p>
          <a:endParaRPr lang="ru-RU"/>
        </a:p>
      </dgm:t>
    </dgm:pt>
    <dgm:pt modelId="{08DB1562-27E9-438F-B34C-BABFC0B4BC29}" type="pres">
      <dgm:prSet presAssocID="{63682C01-C845-47D5-934F-1777BC78FFF7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3F1EBE-1EE5-4BB6-9658-6DB8635ACA33}" type="pres">
      <dgm:prSet presAssocID="{63682C01-C845-47D5-934F-1777BC78FFF7}" presName="invisiNode" presStyleLbl="node1" presStyleIdx="0" presStyleCnt="3"/>
      <dgm:spPr/>
    </dgm:pt>
    <dgm:pt modelId="{E1EA337A-DA51-49FF-B40D-3254919EDFF6}" type="pres">
      <dgm:prSet presAssocID="{63682C01-C845-47D5-934F-1777BC78FFF7}" presName="imagNode" presStyleLbl="fgImgPlace1" presStyleIdx="0" presStyleCnt="3" custScaleX="131848" custScaleY="130809" custLinFactNeighborX="1988" custLinFactNeighborY="1570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EFE73C3-8729-4E3D-A974-ED9ADCB38590}" type="pres">
      <dgm:prSet presAssocID="{FFB338F1-4AB7-4D8D-9CC7-12E8A7853CB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A3E073B-5C16-40A4-89FE-7CB491F06E66}" type="pres">
      <dgm:prSet presAssocID="{B9A0F906-F8CC-4258-AFE5-5DADA673C461}" presName="compNode" presStyleCnt="0"/>
      <dgm:spPr/>
    </dgm:pt>
    <dgm:pt modelId="{F0DA7D7B-B843-4829-AF23-8E5EA6816193}" type="pres">
      <dgm:prSet presAssocID="{B9A0F906-F8CC-4258-AFE5-5DADA673C461}" presName="bkgdShape" presStyleLbl="node1" presStyleIdx="1" presStyleCnt="3"/>
      <dgm:spPr/>
      <dgm:t>
        <a:bodyPr/>
        <a:lstStyle/>
        <a:p>
          <a:endParaRPr lang="ru-RU"/>
        </a:p>
      </dgm:t>
    </dgm:pt>
    <dgm:pt modelId="{5116AF8C-87F4-43B5-AD6B-E0F2A81230F5}" type="pres">
      <dgm:prSet presAssocID="{B9A0F906-F8CC-4258-AFE5-5DADA673C461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1CB966-5ADE-4D43-B8A5-D2DFC04FAF0F}" type="pres">
      <dgm:prSet presAssocID="{B9A0F906-F8CC-4258-AFE5-5DADA673C461}" presName="invisiNode" presStyleLbl="node1" presStyleIdx="1" presStyleCnt="3"/>
      <dgm:spPr/>
    </dgm:pt>
    <dgm:pt modelId="{34AED487-C2AE-4DBE-9C9E-7F16D595B85D}" type="pres">
      <dgm:prSet presAssocID="{B9A0F906-F8CC-4258-AFE5-5DADA673C461}" presName="imagNode" presStyleLbl="fgImgPlace1" presStyleIdx="1" presStyleCnt="3" custScaleX="130592" custScaleY="132720" custLinFactNeighborX="290" custLinFactNeighborY="1639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7FF3481-4A03-43B9-BB50-24A9F27E7E36}" type="pres">
      <dgm:prSet presAssocID="{C7DF7E27-EECD-47C1-8CF1-63D407E9B8C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8B5CFA0-5B0C-447E-8BE0-FA54E5D84DFA}" type="pres">
      <dgm:prSet presAssocID="{BC716E21-E372-44A2-832A-52DFC14DCDEF}" presName="compNode" presStyleCnt="0"/>
      <dgm:spPr/>
    </dgm:pt>
    <dgm:pt modelId="{9CEC40AF-AA3D-493D-A3BC-9F1C65CB7DFF}" type="pres">
      <dgm:prSet presAssocID="{BC716E21-E372-44A2-832A-52DFC14DCDEF}" presName="bkgdShape" presStyleLbl="node1" presStyleIdx="2" presStyleCnt="3"/>
      <dgm:spPr/>
      <dgm:t>
        <a:bodyPr/>
        <a:lstStyle/>
        <a:p>
          <a:endParaRPr lang="ru-RU"/>
        </a:p>
      </dgm:t>
    </dgm:pt>
    <dgm:pt modelId="{0D2E2B65-B3D5-420B-89C3-9AF99F8CC8C7}" type="pres">
      <dgm:prSet presAssocID="{BC716E21-E372-44A2-832A-52DFC14DCDEF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244C99-3AAA-49E9-AED8-4C7860A7A8E7}" type="pres">
      <dgm:prSet presAssocID="{BC716E21-E372-44A2-832A-52DFC14DCDEF}" presName="invisiNode" presStyleLbl="node1" presStyleIdx="2" presStyleCnt="3"/>
      <dgm:spPr/>
    </dgm:pt>
    <dgm:pt modelId="{CC29F9E3-6F1C-4686-B53D-671E8255D3D0}" type="pres">
      <dgm:prSet presAssocID="{BC716E21-E372-44A2-832A-52DFC14DCDEF}" presName="imagNode" presStyleLbl="fgImgPlace1" presStyleIdx="2" presStyleCnt="3" custScaleX="128176" custScaleY="130012" custLinFactNeighborX="0" custLinFactNeighborY="1419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CF98F921-E609-4E8E-9045-BD21F65C7079}" srcId="{02244577-E2A7-489C-BC5A-6CC9C44F5C58}" destId="{B9A0F906-F8CC-4258-AFE5-5DADA673C461}" srcOrd="1" destOrd="0" parTransId="{C687E68D-08BF-4D14-A145-9550EFFB4AD3}" sibTransId="{C7DF7E27-EECD-47C1-8CF1-63D407E9B8C3}"/>
    <dgm:cxn modelId="{1C499FB6-606A-479E-BEA8-FD5E2E388A24}" type="presOf" srcId="{C7DF7E27-EECD-47C1-8CF1-63D407E9B8C3}" destId="{C7FF3481-4A03-43B9-BB50-24A9F27E7E36}" srcOrd="0" destOrd="0" presId="urn:microsoft.com/office/officeart/2005/8/layout/hList7"/>
    <dgm:cxn modelId="{013D1AEA-E565-4AEA-9A0D-22285121B505}" type="presOf" srcId="{63682C01-C845-47D5-934F-1777BC78FFF7}" destId="{5A72E735-8751-4A87-8AED-519F49346E76}" srcOrd="0" destOrd="0" presId="urn:microsoft.com/office/officeart/2005/8/layout/hList7"/>
    <dgm:cxn modelId="{119C5C70-6E20-436D-B0DA-42761F4A305E}" type="presOf" srcId="{02244577-E2A7-489C-BC5A-6CC9C44F5C58}" destId="{7A694B96-41D9-4B87-96CC-7342F72DFFFF}" srcOrd="0" destOrd="0" presId="urn:microsoft.com/office/officeart/2005/8/layout/hList7"/>
    <dgm:cxn modelId="{BFE59CD6-425F-411F-BAE4-97D7428F377C}" type="presOf" srcId="{BC716E21-E372-44A2-832A-52DFC14DCDEF}" destId="{0D2E2B65-B3D5-420B-89C3-9AF99F8CC8C7}" srcOrd="1" destOrd="0" presId="urn:microsoft.com/office/officeart/2005/8/layout/hList7"/>
    <dgm:cxn modelId="{3AC5C3EA-785E-46A6-8A1C-4D2C521C4037}" srcId="{02244577-E2A7-489C-BC5A-6CC9C44F5C58}" destId="{BC716E21-E372-44A2-832A-52DFC14DCDEF}" srcOrd="2" destOrd="0" parTransId="{E2FD1E34-5F6C-49AA-9433-8B0F3ECF2C5A}" sibTransId="{CA7A589A-B48F-4EFE-B50C-0028EFE513E4}"/>
    <dgm:cxn modelId="{7BBD67DA-D5A1-4A80-AF4B-35FC4826B928}" type="presOf" srcId="{BC716E21-E372-44A2-832A-52DFC14DCDEF}" destId="{9CEC40AF-AA3D-493D-A3BC-9F1C65CB7DFF}" srcOrd="0" destOrd="0" presId="urn:microsoft.com/office/officeart/2005/8/layout/hList7"/>
    <dgm:cxn modelId="{BF586A15-CA82-4BB8-8636-3D63FC5820F1}" type="presOf" srcId="{FFB338F1-4AB7-4D8D-9CC7-12E8A7853CBB}" destId="{CEFE73C3-8729-4E3D-A974-ED9ADCB38590}" srcOrd="0" destOrd="0" presId="urn:microsoft.com/office/officeart/2005/8/layout/hList7"/>
    <dgm:cxn modelId="{0A20DE14-0689-4A7F-8425-DD29FBF7ADE2}" type="presOf" srcId="{B9A0F906-F8CC-4258-AFE5-5DADA673C461}" destId="{F0DA7D7B-B843-4829-AF23-8E5EA6816193}" srcOrd="0" destOrd="0" presId="urn:microsoft.com/office/officeart/2005/8/layout/hList7"/>
    <dgm:cxn modelId="{1B881228-0601-4F9F-8A61-4BC1F4317B5F}" type="presOf" srcId="{63682C01-C845-47D5-934F-1777BC78FFF7}" destId="{08DB1562-27E9-438F-B34C-BABFC0B4BC29}" srcOrd="1" destOrd="0" presId="urn:microsoft.com/office/officeart/2005/8/layout/hList7"/>
    <dgm:cxn modelId="{3DCA30BA-EB79-4C32-A6D0-3DF60021884F}" type="presOf" srcId="{B9A0F906-F8CC-4258-AFE5-5DADA673C461}" destId="{5116AF8C-87F4-43B5-AD6B-E0F2A81230F5}" srcOrd="1" destOrd="0" presId="urn:microsoft.com/office/officeart/2005/8/layout/hList7"/>
    <dgm:cxn modelId="{47760F49-A361-45BA-AAFA-E9A79DD5D537}" srcId="{02244577-E2A7-489C-BC5A-6CC9C44F5C58}" destId="{63682C01-C845-47D5-934F-1777BC78FFF7}" srcOrd="0" destOrd="0" parTransId="{48F2D967-3DF6-4C14-BC46-3974608A6FD8}" sibTransId="{FFB338F1-4AB7-4D8D-9CC7-12E8A7853CBB}"/>
    <dgm:cxn modelId="{0CF19A87-4D0C-453D-94E0-F0E4EE7DA0C4}" type="presParOf" srcId="{7A694B96-41D9-4B87-96CC-7342F72DFFFF}" destId="{8FB13CB8-BDCC-4BCB-A6C7-4C48C5122E05}" srcOrd="0" destOrd="0" presId="urn:microsoft.com/office/officeart/2005/8/layout/hList7"/>
    <dgm:cxn modelId="{9CF3367C-B713-48A5-A8FF-FA88984D8E1B}" type="presParOf" srcId="{7A694B96-41D9-4B87-96CC-7342F72DFFFF}" destId="{AADCD7B3-A9D9-4E99-BA63-D0E38139B0C4}" srcOrd="1" destOrd="0" presId="urn:microsoft.com/office/officeart/2005/8/layout/hList7"/>
    <dgm:cxn modelId="{1D45F159-1EE4-490E-88BC-9E1550F3C170}" type="presParOf" srcId="{AADCD7B3-A9D9-4E99-BA63-D0E38139B0C4}" destId="{9E82164A-4017-4D31-A274-210167591F3E}" srcOrd="0" destOrd="0" presId="urn:microsoft.com/office/officeart/2005/8/layout/hList7"/>
    <dgm:cxn modelId="{013680DB-B632-463D-A37B-FD0EDCB3F627}" type="presParOf" srcId="{9E82164A-4017-4D31-A274-210167591F3E}" destId="{5A72E735-8751-4A87-8AED-519F49346E76}" srcOrd="0" destOrd="0" presId="urn:microsoft.com/office/officeart/2005/8/layout/hList7"/>
    <dgm:cxn modelId="{0D338842-31C5-477A-9949-E14D5FCBFDCB}" type="presParOf" srcId="{9E82164A-4017-4D31-A274-210167591F3E}" destId="{08DB1562-27E9-438F-B34C-BABFC0B4BC29}" srcOrd="1" destOrd="0" presId="urn:microsoft.com/office/officeart/2005/8/layout/hList7"/>
    <dgm:cxn modelId="{00555DD1-C532-40BC-BE01-48B53E015A39}" type="presParOf" srcId="{9E82164A-4017-4D31-A274-210167591F3E}" destId="{113F1EBE-1EE5-4BB6-9658-6DB8635ACA33}" srcOrd="2" destOrd="0" presId="urn:microsoft.com/office/officeart/2005/8/layout/hList7"/>
    <dgm:cxn modelId="{F2D76072-E274-4194-B91B-1713E1EDADDB}" type="presParOf" srcId="{9E82164A-4017-4D31-A274-210167591F3E}" destId="{E1EA337A-DA51-49FF-B40D-3254919EDFF6}" srcOrd="3" destOrd="0" presId="urn:microsoft.com/office/officeart/2005/8/layout/hList7"/>
    <dgm:cxn modelId="{CFB190C0-66C2-4FDD-A3D1-33CCB9A11C1C}" type="presParOf" srcId="{AADCD7B3-A9D9-4E99-BA63-D0E38139B0C4}" destId="{CEFE73C3-8729-4E3D-A974-ED9ADCB38590}" srcOrd="1" destOrd="0" presId="urn:microsoft.com/office/officeart/2005/8/layout/hList7"/>
    <dgm:cxn modelId="{AB8A5CF2-E5C3-4AB4-9A66-622B8991F10B}" type="presParOf" srcId="{AADCD7B3-A9D9-4E99-BA63-D0E38139B0C4}" destId="{4A3E073B-5C16-40A4-89FE-7CB491F06E66}" srcOrd="2" destOrd="0" presId="urn:microsoft.com/office/officeart/2005/8/layout/hList7"/>
    <dgm:cxn modelId="{90691268-553F-4FBB-B6CD-DD3080F76762}" type="presParOf" srcId="{4A3E073B-5C16-40A4-89FE-7CB491F06E66}" destId="{F0DA7D7B-B843-4829-AF23-8E5EA6816193}" srcOrd="0" destOrd="0" presId="urn:microsoft.com/office/officeart/2005/8/layout/hList7"/>
    <dgm:cxn modelId="{F17EC32A-C18C-4286-A7BF-B703B11FA8AD}" type="presParOf" srcId="{4A3E073B-5C16-40A4-89FE-7CB491F06E66}" destId="{5116AF8C-87F4-43B5-AD6B-E0F2A81230F5}" srcOrd="1" destOrd="0" presId="urn:microsoft.com/office/officeart/2005/8/layout/hList7"/>
    <dgm:cxn modelId="{002ED853-081E-4527-80CA-9B8C438CFF2A}" type="presParOf" srcId="{4A3E073B-5C16-40A4-89FE-7CB491F06E66}" destId="{041CB966-5ADE-4D43-B8A5-D2DFC04FAF0F}" srcOrd="2" destOrd="0" presId="urn:microsoft.com/office/officeart/2005/8/layout/hList7"/>
    <dgm:cxn modelId="{40F1AD7B-2C02-4725-A914-82A078478C49}" type="presParOf" srcId="{4A3E073B-5C16-40A4-89FE-7CB491F06E66}" destId="{34AED487-C2AE-4DBE-9C9E-7F16D595B85D}" srcOrd="3" destOrd="0" presId="urn:microsoft.com/office/officeart/2005/8/layout/hList7"/>
    <dgm:cxn modelId="{A2906312-A86F-4A1E-98E2-0138E07BCDCA}" type="presParOf" srcId="{AADCD7B3-A9D9-4E99-BA63-D0E38139B0C4}" destId="{C7FF3481-4A03-43B9-BB50-24A9F27E7E36}" srcOrd="3" destOrd="0" presId="urn:microsoft.com/office/officeart/2005/8/layout/hList7"/>
    <dgm:cxn modelId="{54B1CFA9-997E-4DF1-B655-B3E90CA1A967}" type="presParOf" srcId="{AADCD7B3-A9D9-4E99-BA63-D0E38139B0C4}" destId="{78B5CFA0-5B0C-447E-8BE0-FA54E5D84DFA}" srcOrd="4" destOrd="0" presId="urn:microsoft.com/office/officeart/2005/8/layout/hList7"/>
    <dgm:cxn modelId="{AC086B26-14A3-4339-9F3E-3A56189D0D9A}" type="presParOf" srcId="{78B5CFA0-5B0C-447E-8BE0-FA54E5D84DFA}" destId="{9CEC40AF-AA3D-493D-A3BC-9F1C65CB7DFF}" srcOrd="0" destOrd="0" presId="urn:microsoft.com/office/officeart/2005/8/layout/hList7"/>
    <dgm:cxn modelId="{51AC1430-D481-4E9E-BE6F-D58E09DE7C26}" type="presParOf" srcId="{78B5CFA0-5B0C-447E-8BE0-FA54E5D84DFA}" destId="{0D2E2B65-B3D5-420B-89C3-9AF99F8CC8C7}" srcOrd="1" destOrd="0" presId="urn:microsoft.com/office/officeart/2005/8/layout/hList7"/>
    <dgm:cxn modelId="{F4B3D573-7C85-4A5A-ABC3-2772FE51FDB7}" type="presParOf" srcId="{78B5CFA0-5B0C-447E-8BE0-FA54E5D84DFA}" destId="{E4244C99-3AAA-49E9-AED8-4C7860A7A8E7}" srcOrd="2" destOrd="0" presId="urn:microsoft.com/office/officeart/2005/8/layout/hList7"/>
    <dgm:cxn modelId="{A2283116-3B68-4E22-A13B-8333FB90260D}" type="presParOf" srcId="{78B5CFA0-5B0C-447E-8BE0-FA54E5D84DFA}" destId="{CC29F9E3-6F1C-4686-B53D-671E8255D3D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A72E735-8751-4A87-8AED-519F49346E76}">
      <dsp:nvSpPr>
        <dsp:cNvPr id="0" name=""/>
        <dsp:cNvSpPr/>
      </dsp:nvSpPr>
      <dsp:spPr>
        <a:xfrm>
          <a:off x="1727" y="0"/>
          <a:ext cx="2688282" cy="5610225"/>
        </a:xfrm>
        <a:prstGeom prst="roundRect">
          <a:avLst>
            <a:gd name="adj" fmla="val 10000"/>
          </a:avLst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57150" dist="38100" dir="5400000" algn="ctr" rotWithShape="0">
            <a:schemeClr val="accent6">
              <a:shade val="9000"/>
              <a:satMod val="105000"/>
              <a:alpha val="48000"/>
            </a:scheme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Учитель -логопед.</a:t>
          </a:r>
          <a:endParaRPr lang="ru-RU" sz="3200" kern="1200" dirty="0"/>
        </a:p>
      </dsp:txBody>
      <dsp:txXfrm>
        <a:off x="1727" y="2244090"/>
        <a:ext cx="2688282" cy="2244090"/>
      </dsp:txXfrm>
    </dsp:sp>
    <dsp:sp modelId="{E1EA337A-DA51-49FF-B40D-3254919EDFF6}">
      <dsp:nvSpPr>
        <dsp:cNvPr id="0" name=""/>
        <dsp:cNvSpPr/>
      </dsp:nvSpPr>
      <dsp:spPr>
        <a:xfrm>
          <a:off x="411766" y="336613"/>
          <a:ext cx="1868204" cy="186820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DA7D7B-B843-4829-AF23-8E5EA6816193}">
      <dsp:nvSpPr>
        <dsp:cNvPr id="0" name=""/>
        <dsp:cNvSpPr/>
      </dsp:nvSpPr>
      <dsp:spPr>
        <a:xfrm>
          <a:off x="2770658" y="0"/>
          <a:ext cx="2688282" cy="56102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Инструктор по физической культуре.</a:t>
          </a:r>
          <a:endParaRPr lang="ru-RU" sz="2800" kern="1200" dirty="0"/>
        </a:p>
      </dsp:txBody>
      <dsp:txXfrm>
        <a:off x="2770658" y="2244090"/>
        <a:ext cx="2688282" cy="2244090"/>
      </dsp:txXfrm>
    </dsp:sp>
    <dsp:sp modelId="{34AED487-C2AE-4DBE-9C9E-7F16D595B85D}">
      <dsp:nvSpPr>
        <dsp:cNvPr id="0" name=""/>
        <dsp:cNvSpPr/>
      </dsp:nvSpPr>
      <dsp:spPr>
        <a:xfrm>
          <a:off x="3180697" y="336613"/>
          <a:ext cx="1868204" cy="186820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EC40AF-AA3D-493D-A3BC-9F1C65CB7DFF}">
      <dsp:nvSpPr>
        <dsp:cNvPr id="0" name=""/>
        <dsp:cNvSpPr/>
      </dsp:nvSpPr>
      <dsp:spPr>
        <a:xfrm>
          <a:off x="5539589" y="50875"/>
          <a:ext cx="2688282" cy="5610225"/>
        </a:xfrm>
        <a:prstGeom prst="roundRect">
          <a:avLst>
            <a:gd name="adj" fmla="val 10000"/>
          </a:avLst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57150" dist="38100" dir="5400000" algn="ctr" rotWithShape="0">
            <a:schemeClr val="accent3">
              <a:shade val="9000"/>
              <a:satMod val="105000"/>
              <a:alpha val="48000"/>
            </a:scheme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Педагог </a:t>
          </a:r>
          <a:r>
            <a:rPr lang="ru-RU" sz="2000" kern="1200" dirty="0" smtClean="0"/>
            <a:t>дополнительного</a:t>
          </a:r>
          <a:r>
            <a:rPr lang="ru-RU" sz="2800" kern="1200" dirty="0" smtClean="0"/>
            <a:t> образования.</a:t>
          </a:r>
          <a:endParaRPr lang="ru-RU" sz="2800" kern="1200" dirty="0"/>
        </a:p>
      </dsp:txBody>
      <dsp:txXfrm>
        <a:off x="5539589" y="2294965"/>
        <a:ext cx="2688282" cy="2244090"/>
      </dsp:txXfrm>
    </dsp:sp>
    <dsp:sp modelId="{CC29F9E3-6F1C-4686-B53D-671E8255D3D0}">
      <dsp:nvSpPr>
        <dsp:cNvPr id="0" name=""/>
        <dsp:cNvSpPr/>
      </dsp:nvSpPr>
      <dsp:spPr>
        <a:xfrm>
          <a:off x="5686435" y="214297"/>
          <a:ext cx="2394590" cy="274493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B13CB8-BDCC-4BCB-A6C7-4C48C5122E05}">
      <dsp:nvSpPr>
        <dsp:cNvPr id="0" name=""/>
        <dsp:cNvSpPr/>
      </dsp:nvSpPr>
      <dsp:spPr>
        <a:xfrm>
          <a:off x="329183" y="4488180"/>
          <a:ext cx="7571232" cy="841533"/>
        </a:xfrm>
        <a:prstGeom prst="leftRightArrow">
          <a:avLst/>
        </a:prstGeom>
        <a:gradFill rotWithShape="1">
          <a:gsLst>
            <a:gs pos="0">
              <a:schemeClr val="accent2">
                <a:tint val="70000"/>
                <a:satMod val="130000"/>
              </a:schemeClr>
            </a:gs>
            <a:gs pos="43000">
              <a:schemeClr val="accent2">
                <a:tint val="44000"/>
                <a:satMod val="165000"/>
              </a:schemeClr>
            </a:gs>
            <a:gs pos="93000">
              <a:schemeClr val="accent2">
                <a:tint val="15000"/>
                <a:satMod val="165000"/>
              </a:schemeClr>
            </a:gs>
            <a:gs pos="100000">
              <a:schemeClr val="accent2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2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shade val="9000"/>
              <a:satMod val="105000"/>
              <a:alpha val="48000"/>
            </a:scheme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67F8F-7218-42A3-935A-DBB79DD3425E}" type="datetimeFigureOut">
              <a:rPr lang="ru-RU" smtClean="0"/>
              <a:pPr/>
              <a:t>02.03.2011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F8A4B-48AB-4712-BD1D-287637EBC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67F8F-7218-42A3-935A-DBB79DD3425E}" type="datetimeFigureOut">
              <a:rPr lang="ru-RU" smtClean="0"/>
              <a:pPr/>
              <a:t>02.03.2011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F8A4B-48AB-4712-BD1D-287637EBC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67F8F-7218-42A3-935A-DBB79DD3425E}" type="datetimeFigureOut">
              <a:rPr lang="ru-RU" smtClean="0"/>
              <a:pPr/>
              <a:t>02.03.2011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F8A4B-48AB-4712-BD1D-287637EBC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67F8F-7218-42A3-935A-DBB79DD3425E}" type="datetimeFigureOut">
              <a:rPr lang="ru-RU" smtClean="0"/>
              <a:pPr/>
              <a:t>02.03.2011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F8A4B-48AB-4712-BD1D-287637EBC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67F8F-7218-42A3-935A-DBB79DD3425E}" type="datetimeFigureOut">
              <a:rPr lang="ru-RU" smtClean="0"/>
              <a:pPr/>
              <a:t>02.03.2011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F8A4B-48AB-4712-BD1D-287637EBC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67F8F-7218-42A3-935A-DBB79DD3425E}" type="datetimeFigureOut">
              <a:rPr lang="ru-RU" smtClean="0"/>
              <a:pPr/>
              <a:t>02.03.2011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F8A4B-48AB-4712-BD1D-287637EBC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67F8F-7218-42A3-935A-DBB79DD3425E}" type="datetimeFigureOut">
              <a:rPr lang="ru-RU" smtClean="0"/>
              <a:pPr/>
              <a:t>02.03.2011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F8A4B-48AB-4712-BD1D-287637EBC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67F8F-7218-42A3-935A-DBB79DD3425E}" type="datetimeFigureOut">
              <a:rPr lang="ru-RU" smtClean="0"/>
              <a:pPr/>
              <a:t>02.03.2011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F8A4B-48AB-4712-BD1D-287637EBC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67F8F-7218-42A3-935A-DBB79DD3425E}" type="datetimeFigureOut">
              <a:rPr lang="ru-RU" smtClean="0"/>
              <a:pPr/>
              <a:t>02.03.2011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F8A4B-48AB-4712-BD1D-287637EBC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67F8F-7218-42A3-935A-DBB79DD3425E}" type="datetimeFigureOut">
              <a:rPr lang="ru-RU" smtClean="0"/>
              <a:pPr/>
              <a:t>02.03.2011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F8A4B-48AB-4712-BD1D-287637EBC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67F8F-7218-42A3-935A-DBB79DD3425E}" type="datetimeFigureOut">
              <a:rPr lang="ru-RU" smtClean="0"/>
              <a:pPr/>
              <a:t>02.03.2011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A1F8A4B-48AB-4712-BD1D-287637EBC63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2467F8F-7218-42A3-935A-DBB79DD3425E}" type="datetimeFigureOut">
              <a:rPr lang="ru-RU" smtClean="0"/>
              <a:pPr/>
              <a:t>02.03.2011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A1F8A4B-48AB-4712-BD1D-287637EBC63F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14546" y="142852"/>
            <a:ext cx="4929222" cy="5286412"/>
          </a:xfrm>
          <a:solidFill>
            <a:schemeClr val="accent5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5572140"/>
            <a:ext cx="8358246" cy="1071570"/>
          </a:xfrm>
          <a:blipFill>
            <a:blip r:embed="rId2"/>
            <a:tile tx="0" ty="0" sx="100000" sy="100000" flip="none" algn="tl"/>
          </a:blipFill>
          <a:ln w="28575">
            <a:solidFill>
              <a:srgbClr val="C00000"/>
            </a:solidFill>
          </a:ln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Муниципальное дошкольное образовательное бюджетное учреждение «Центр развития ребенка» – детский сад № 43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 города Кореновска.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>
            <a:lum bright="-10000" contrast="20000"/>
          </a:blip>
          <a:srcRect l="51053" t="26259" r="-2106"/>
          <a:stretch>
            <a:fillRect/>
          </a:stretch>
        </p:blipFill>
        <p:spPr bwMode="auto">
          <a:xfrm>
            <a:off x="2285984" y="214290"/>
            <a:ext cx="4786328" cy="5143536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857256"/>
          </a:xfrm>
        </p:spPr>
        <p:txBody>
          <a:bodyPr>
            <a:prstTxWarp prst="textFadeRight">
              <a:avLst/>
            </a:prstTxWarp>
            <a:noAutofit/>
            <a:scene3d>
              <a:camera prst="orthographicFront"/>
              <a:lightRig rig="brightRoom" dir="t"/>
            </a:scene3d>
            <a:sp3d extrusionH="57150" contourW="6350" prstMaterial="plastic">
              <a:bevelT w="20320" h="20320" prst="convex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600" b="1" cap="all" dirty="0" smtClean="0">
                <a:ln w="381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rgbClr val="92D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ТВОРЧЕСТВО ПЕДАГОГОВ:</a:t>
            </a:r>
            <a:endParaRPr lang="ru-RU" sz="3600" b="1" cap="all" dirty="0"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rgbClr val="92D05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074" name="Picture 2" descr="G:\Г.Н\PIC_02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071799" y="1935163"/>
            <a:ext cx="3214712" cy="4389437"/>
          </a:xfrm>
          <a:prstGeom prst="ellipse">
            <a:avLst/>
          </a:prstGeom>
          <a:ln w="190500" cap="rnd">
            <a:solidFill>
              <a:schemeClr val="accent3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5" name="Picture 3" descr="G:\Г.Н\PIC_01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785926"/>
            <a:ext cx="2857520" cy="4786346"/>
          </a:xfrm>
          <a:prstGeom prst="roundRect">
            <a:avLst>
              <a:gd name="adj" fmla="val 11111"/>
            </a:avLst>
          </a:prstGeom>
          <a:ln w="190500" cap="rnd">
            <a:solidFill>
              <a:srgbClr val="92D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Рисунок 5" descr="G:\Г.Н\PIC_0128.JPG"/>
          <p:cNvPicPr/>
          <p:nvPr/>
        </p:nvPicPr>
        <p:blipFill>
          <a:blip r:embed="rId4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5857884" y="1790700"/>
            <a:ext cx="2857520" cy="4710134"/>
          </a:xfrm>
          <a:prstGeom prst="roundRect">
            <a:avLst>
              <a:gd name="adj" fmla="val 11111"/>
            </a:avLst>
          </a:prstGeom>
          <a:ln w="190500" cap="rnd">
            <a:solidFill>
              <a:srgbClr val="92D05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857232"/>
            <a:ext cx="8429684" cy="5786478"/>
          </a:xfr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pic>
        <p:nvPicPr>
          <p:cNvPr id="4098" name="Picture 2" descr="G:\Г.Н\PIC_02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000108"/>
            <a:ext cx="4000528" cy="5500726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99" name="Picture 3" descr="G:\Г.Н\PIC_02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000108"/>
            <a:ext cx="4071966" cy="5429288"/>
          </a:xfrm>
          <a:prstGeom prst="ellipse">
            <a:avLst/>
          </a:prstGeom>
          <a:ln w="63500" cap="rnd">
            <a:solidFill>
              <a:schemeClr val="accent6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704088"/>
            <a:ext cx="8572560" cy="5939622"/>
          </a:xfrm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G:\Г.Н\PIC_0257.JPG"/>
          <p:cNvPicPr>
            <a:picLocks noGrp="1"/>
          </p:cNvPicPr>
          <p:nvPr>
            <p:ph idx="1"/>
          </p:nvPr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642909" y="1000109"/>
            <a:ext cx="4071967" cy="5324492"/>
          </a:xfrm>
          <a:prstGeom prst="roundRect">
            <a:avLst>
              <a:gd name="adj" fmla="val 16667"/>
            </a:avLst>
          </a:prstGeom>
          <a:ln w="28575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G:\Г.Н\PIC_025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785794"/>
            <a:ext cx="4429156" cy="5214974"/>
          </a:xfrm>
          <a:prstGeom prst="roundRect">
            <a:avLst>
              <a:gd name="adj" fmla="val 16667"/>
            </a:avLst>
          </a:prstGeom>
          <a:ln w="28575">
            <a:solidFill>
              <a:schemeClr val="accent6">
                <a:lumMod val="75000"/>
              </a:schemeClr>
            </a:solidFill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0334"/>
          </a:xfrm>
        </p:spPr>
        <p:txBody>
          <a:bodyPr>
            <a:prstTxWarp prst="textCanDown">
              <a:avLst/>
            </a:prstTxWarp>
            <a:normAutofit fontScale="90000"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2"/>
                  </a:solidFill>
                  <a:prstDash val="solid"/>
                </a:ln>
                <a:solidFill>
                  <a:schemeClr val="accent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Комната «СКАЗОК».</a:t>
            </a:r>
            <a:endParaRPr lang="ru-RU" b="1" cap="all" dirty="0">
              <a:ln w="9000" cmpd="sng">
                <a:solidFill>
                  <a:schemeClr val="accent2"/>
                </a:solidFill>
                <a:prstDash val="solid"/>
              </a:ln>
              <a:solidFill>
                <a:schemeClr val="accent6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Содержимое 3" descr="G:\ПРС\PIC_003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500175"/>
            <a:ext cx="6357982" cy="4824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G:\ПРС\PIC_0045.JPG"/>
          <p:cNvPicPr/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1142976" y="1857364"/>
            <a:ext cx="7286676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817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УГОЛОК  ПДД</a:t>
            </a:r>
            <a:endParaRPr lang="ru-RU" b="1" dirty="0"/>
          </a:p>
        </p:txBody>
      </p:sp>
      <p:pic>
        <p:nvPicPr>
          <p:cNvPr id="1026" name="Picture 2" descr="C:\Documents and Settings\admin\Рабочий стол\развивающая среда\PIC_02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285861"/>
            <a:ext cx="7715304" cy="50387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642918"/>
            <a:ext cx="6929486" cy="500066"/>
          </a:xfr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</a:rPr>
              <a:t>«ЭКОЛОГИЧЕСКАЯ КОМНАТА».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Содержимое 3" descr="G:\ПРС\PIC_0026.JPG"/>
          <p:cNvPicPr>
            <a:picLocks noGrp="1"/>
          </p:cNvPicPr>
          <p:nvPr>
            <p:ph idx="1"/>
          </p:nvPr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714348" y="1285860"/>
            <a:ext cx="7929618" cy="5357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G:\ПРС\PIC_013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500174"/>
            <a:ext cx="7286676" cy="4929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G:\ПРС\PIC_01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1714488"/>
            <a:ext cx="6500858" cy="4500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868184"/>
          </a:xfrm>
          <a:blipFill>
            <a:blip r:embed="rId2" cstate="print"/>
            <a:tile tx="0" ty="0" sx="100000" sy="100000" flip="none" algn="tl"/>
          </a:blipFill>
          <a:ln w="28575">
            <a:solidFill>
              <a:schemeClr val="bg2">
                <a:lumMod val="50000"/>
              </a:schemeClr>
            </a:solidFill>
          </a:ln>
        </p:spPr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G:\ПРС\PIC_0134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857232"/>
            <a:ext cx="6783943" cy="5395930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 descr="G:\ПРС\PIC_0137.JPG"/>
          <p:cNvPicPr/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1785918" y="928670"/>
            <a:ext cx="6643733" cy="5429288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53210"/>
          </a:xfrm>
        </p:spPr>
        <p:txBody>
          <a:bodyPr>
            <a:no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КУБАНСКИЙ УГОЛОК</a:t>
            </a:r>
            <a:endParaRPr lang="ru-RU" sz="5400" dirty="0"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26" name="Picture 2" descr="G:\ПРС\PIC_00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857224" y="1714488"/>
            <a:ext cx="7251476" cy="48577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011060"/>
          </a:xfrm>
          <a:blipFill>
            <a:blip r:embed="rId2" cstate="print"/>
            <a:tile tx="0" ty="0" sx="100000" sy="100000" flip="none" algn="tl"/>
          </a:blip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G:\Г.Н\PIC_014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1071538" y="785794"/>
            <a:ext cx="7215238" cy="5786477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0000" endPos="30000" dist="5000" dir="5400000" sy="-100000" algn="bl" rotWithShape="0"/>
          </a:effectLst>
          <a:scene3d>
            <a:camera prst="isometricOffAxis2Left"/>
            <a:lightRig rig="threePt" dir="t">
              <a:rot lat="0" lon="0" rev="2700000"/>
            </a:lightRig>
          </a:scene3d>
          <a:sp3d>
            <a:bevelT w="63500" h="50800" prst="relaxedInset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714356"/>
            <a:ext cx="7643866" cy="1071570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3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/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/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ЧУРБАКОВА ГАЛИНА НИКОЛАЕВНА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00B050"/>
                </a:solidFill>
              </a:rPr>
              <a:t> – педагог дополнительного образования по </a:t>
            </a:r>
            <a:r>
              <a:rPr lang="ru-RU" sz="2400" dirty="0" err="1" smtClean="0">
                <a:solidFill>
                  <a:srgbClr val="00B050"/>
                </a:solidFill>
              </a:rPr>
              <a:t>ИЗОдеятельности</a:t>
            </a:r>
            <a:r>
              <a:rPr lang="ru-RU" sz="2400" dirty="0" smtClean="0">
                <a:solidFill>
                  <a:srgbClr val="00B050"/>
                </a:solidFill>
              </a:rPr>
              <a:t>. </a:t>
            </a:r>
            <a:endParaRPr lang="ru-RU" sz="2400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C:\Documents and Settings\admin\Рабочий стол\2010-11-25 Галина Николаевна\25 03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857364"/>
            <a:ext cx="7643866" cy="4643470"/>
          </a:xfrm>
          <a:prstGeom prst="rect">
            <a:avLst/>
          </a:prstGeom>
          <a:ln w="38100">
            <a:solidFill>
              <a:srgbClr val="FFC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5728"/>
            <a:ext cx="7772400" cy="4929222"/>
          </a:xfrm>
        </p:spPr>
        <p:txBody>
          <a:bodyPr/>
          <a:lstStyle/>
          <a:p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5429264"/>
            <a:ext cx="8358246" cy="1143008"/>
          </a:xfrm>
          <a:ln w="38100">
            <a:solidFill>
              <a:schemeClr val="accent3">
                <a:lumMod val="7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endParaRPr lang="ru-RU" sz="800" dirty="0" smtClean="0">
              <a:solidFill>
                <a:srgbClr val="FFFF00"/>
              </a:solidFill>
            </a:endParaRPr>
          </a:p>
          <a:p>
            <a:pPr algn="ctr"/>
            <a:endParaRPr lang="ru-RU" sz="800" dirty="0" smtClean="0">
              <a:solidFill>
                <a:srgbClr val="FFFF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«ОСТРОВОК  СЧАСТЛИВОГО  ДЕТСТВА».</a:t>
            </a:r>
          </a:p>
        </p:txBody>
      </p:sp>
      <p:pic>
        <p:nvPicPr>
          <p:cNvPr id="4" name="Рисунок 3" descr="G:\Г.Н\PIC_0138.JPG"/>
          <p:cNvPicPr/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785786" y="357166"/>
            <a:ext cx="7572428" cy="4786346"/>
          </a:xfrm>
          <a:prstGeom prst="ellipse">
            <a:avLst/>
          </a:prstGeom>
          <a:ln w="190500" cap="rnd">
            <a:solidFill>
              <a:srgbClr val="0070C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1000132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  <a:t>Инновационные программы и технологии</a:t>
            </a:r>
            <a:endParaRPr lang="ru-RU" sz="4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57364"/>
            <a:ext cx="8229600" cy="4467236"/>
          </a:xfrm>
          <a:blipFill>
            <a:blip r:embed="rId2" cstate="print"/>
            <a:tile tx="0" ty="0" sx="100000" sy="100000" flip="none" algn="tl"/>
          </a:blipFill>
          <a:ln>
            <a:solidFill>
              <a:schemeClr val="accent1">
                <a:lumMod val="75000"/>
              </a:schemeClr>
            </a:solidFill>
            <a:prstDash val="solid"/>
          </a:ln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B050"/>
                </a:solidFill>
              </a:rPr>
              <a:t>«Природа, искусство и изобразительная</a:t>
            </a:r>
          </a:p>
          <a:p>
            <a:pPr>
              <a:buNone/>
            </a:pPr>
            <a:r>
              <a:rPr lang="ru-RU" b="1" dirty="0" smtClean="0">
                <a:solidFill>
                  <a:srgbClr val="00B050"/>
                </a:solidFill>
              </a:rPr>
              <a:t>      деятельность детей» – Т.Н. </a:t>
            </a:r>
            <a:r>
              <a:rPr lang="ru-RU" b="1" dirty="0" err="1" smtClean="0">
                <a:solidFill>
                  <a:srgbClr val="00B050"/>
                </a:solidFill>
              </a:rPr>
              <a:t>Доронова</a:t>
            </a:r>
            <a:r>
              <a:rPr lang="ru-RU" b="1" dirty="0" smtClean="0">
                <a:solidFill>
                  <a:srgbClr val="00B050"/>
                </a:solidFill>
              </a:rPr>
              <a:t>.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solidFill>
                  <a:srgbClr val="FF0000"/>
                </a:solidFill>
              </a:rPr>
              <a:t>«Как научиться рисовать» – М.Д. Лахути.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70C0"/>
                </a:solidFill>
              </a:rPr>
              <a:t>«Знакомим с пейзажной живописью» –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     Н.А. Курочкин.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solidFill>
                  <a:srgbClr val="FFFF00"/>
                </a:solidFill>
              </a:rPr>
              <a:t>«Рисование с детьми дошкольного возраста» – </a:t>
            </a:r>
          </a:p>
          <a:p>
            <a:pPr>
              <a:buNone/>
            </a:pPr>
            <a:r>
              <a:rPr lang="ru-RU" b="1" dirty="0" smtClean="0">
                <a:solidFill>
                  <a:srgbClr val="FFFF00"/>
                </a:solidFill>
              </a:rPr>
              <a:t>     Р.Г. Казакова.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solidFill>
                  <a:srgbClr val="C00000"/>
                </a:solidFill>
              </a:rPr>
              <a:t>«Обучение дошкольников декоративному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 рисованию» – А.А. </a:t>
            </a:r>
            <a:r>
              <a:rPr lang="ru-RU" b="1" dirty="0" err="1" smtClean="0">
                <a:solidFill>
                  <a:srgbClr val="C00000"/>
                </a:solidFill>
              </a:rPr>
              <a:t>Грибовская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solidFill>
                  <a:srgbClr val="7030A0"/>
                </a:solidFill>
              </a:rPr>
              <a:t>«Ладошки» – И.А. Лыкова.</a:t>
            </a:r>
          </a:p>
          <a:p>
            <a:pPr>
              <a:buFont typeface="Wingdings" pitchFamily="2" charset="2"/>
              <a:buChar char="v"/>
            </a:pP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939622"/>
          </a:xfrm>
          <a:blipFill>
            <a:blip r:embed="rId2" cstate="print"/>
            <a:tile tx="0" ty="0" sx="100000" sy="100000" flip="none" algn="tl"/>
          </a:blipFill>
          <a:ln w="38100"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G:\Г.Н\PIC_002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857232"/>
            <a:ext cx="7500990" cy="557216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868184"/>
          </a:xfrm>
          <a:blipFill>
            <a:blip r:embed="rId2" cstate="print"/>
            <a:tile tx="0" ty="0" sx="100000" sy="100000" flip="none" algn="tl"/>
          </a:blipFill>
          <a:ln w="38100">
            <a:solidFill>
              <a:schemeClr val="accent6">
                <a:lumMod val="50000"/>
              </a:schemeClr>
            </a:solidFill>
          </a:ln>
        </p:spPr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G:\Г.Н\PIC_0004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928671"/>
            <a:ext cx="7358114" cy="539593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868184"/>
          </a:xfrm>
          <a:blipFill>
            <a:blip r:embed="rId2" cstate="print"/>
            <a:tile tx="0" ty="0" sx="100000" sy="100000" flip="none" algn="tl"/>
          </a:blipFill>
          <a:ln w="38100">
            <a:solidFill>
              <a:srgbClr val="0070C0"/>
            </a:solidFill>
          </a:ln>
        </p:spPr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G:\Г.Н\PIC_0436.JPG"/>
          <p:cNvPicPr>
            <a:picLocks noGrp="1"/>
          </p:cNvPicPr>
          <p:nvPr>
            <p:ph idx="1"/>
          </p:nvPr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785786" y="928670"/>
            <a:ext cx="7643866" cy="53244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admin\Рабочий стол\галина\DSC_51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642918"/>
            <a:ext cx="8286808" cy="59293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C:\Documents and Settings\admin\Рабочий стол\галина\DSC_518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785794"/>
            <a:ext cx="3929090" cy="5643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Documents and Settings\admin\Рабочий стол\галина\DSC_519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785794"/>
            <a:ext cx="3929090" cy="5643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C:\Documents and Settings\admin\Рабочий стол\галина\DSC_51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4" y="785794"/>
            <a:ext cx="4929221" cy="56436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 descr="C:\Documents and Settings\admin\Рабочий стол\галина\DSC_519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8" y="1071546"/>
            <a:ext cx="6786610" cy="5072098"/>
          </a:xfrm>
          <a:prstGeom prst="ellipse">
            <a:avLst/>
          </a:prstGeom>
          <a:ln w="63500" cap="rnd">
            <a:solidFill>
              <a:schemeClr val="accent6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 descr="C:\Documents and Settings\admin\Рабочий стол\галина\DSC_518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5984" y="857232"/>
            <a:ext cx="4500594" cy="5500726"/>
          </a:xfrm>
          <a:prstGeom prst="roundRect">
            <a:avLst>
              <a:gd name="adj" fmla="val 11111"/>
            </a:avLst>
          </a:prstGeom>
          <a:ln w="190500" cap="rnd">
            <a:solidFill>
              <a:srgbClr val="0070C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2" name="Рисунок 11" descr="C:\Documents and Settings\admin\Рабочий стол\галина\DSC_518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5786" y="785794"/>
            <a:ext cx="3786213" cy="5643602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4" name="Picture 6" descr="C:\Documents and Settings\admin\Рабочий стол\галина\DSC_518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00562" y="785794"/>
            <a:ext cx="3929090" cy="5572164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G:\Г.Н\PIC_02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714356"/>
            <a:ext cx="6072230" cy="5786477"/>
          </a:xfrm>
          <a:prstGeom prst="rect">
            <a:avLst/>
          </a:prstGeom>
          <a:ln w="127000" cap="rnd">
            <a:solidFill>
              <a:schemeClr val="accent6">
                <a:lumMod val="5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G:\Г.Н\PIC_02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928662" y="785794"/>
            <a:ext cx="7500990" cy="5538807"/>
          </a:xfrm>
          <a:prstGeom prst="rect">
            <a:avLst/>
          </a:prstGeom>
          <a:ln w="127000" cap="rnd">
            <a:solidFill>
              <a:srgbClr val="0070C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G:\Г.Н\PIC_01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857224" y="785794"/>
            <a:ext cx="7500990" cy="55388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G:\Г.Н\PIC_02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928662" y="714356"/>
            <a:ext cx="7358114" cy="56102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admin\Рабочий стол\2010-11-25 Галина Николаевна\PIC_02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1785918" y="214290"/>
            <a:ext cx="5643602" cy="64294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38896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Мы работаем в инновационном режиме: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895864"/>
          </a:xfrm>
          <a:blipFill>
            <a:blip r:embed="rId2" cstate="print"/>
            <a:tile tx="0" ty="0" sx="100000" sy="100000" flip="none" algn="tl"/>
          </a:blipFill>
          <a:ln w="28575">
            <a:solidFill>
              <a:srgbClr val="7030A0"/>
            </a:solidFill>
          </a:ln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</a:rPr>
              <a:t>По созданию предметно-развивающей среды.</a:t>
            </a:r>
          </a:p>
          <a:p>
            <a:r>
              <a:rPr lang="ru-RU" sz="3200" b="1" i="1" dirty="0" smtClean="0">
                <a:solidFill>
                  <a:srgbClr val="FF0000"/>
                </a:solidFill>
              </a:rPr>
              <a:t>Реализации личностно-ориентированного подхода.</a:t>
            </a:r>
          </a:p>
          <a:p>
            <a:r>
              <a:rPr lang="ru-RU" sz="3200" b="1" i="1" dirty="0" smtClean="0">
                <a:solidFill>
                  <a:schemeClr val="accent3">
                    <a:lumMod val="75000"/>
                  </a:schemeClr>
                </a:solidFill>
              </a:rPr>
              <a:t>Развитию физического, творческого и интеллектуального потенциала.</a:t>
            </a:r>
          </a:p>
          <a:p>
            <a:r>
              <a:rPr lang="ru-RU" sz="3200" b="1" i="1" dirty="0" smtClean="0">
                <a:solidFill>
                  <a:srgbClr val="FFC000"/>
                </a:solidFill>
              </a:rPr>
              <a:t>И оказанию коррекционной помощи детям с нарушением речи.</a:t>
            </a:r>
            <a:endParaRPr lang="ru-RU" sz="3200" b="1" i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785794"/>
            <a:ext cx="6143668" cy="714380"/>
          </a:xfrm>
        </p:spPr>
        <p:txBody>
          <a:bodyPr>
            <a:prstTxWarp prst="textTriangleInverted">
              <a:avLst>
                <a:gd name="adj" fmla="val 64451"/>
              </a:avLst>
            </a:prstTxWarp>
            <a:normAutofit fontScale="90000"/>
          </a:bodyPr>
          <a:lstStyle/>
          <a:p>
            <a:pPr algn="ctr"/>
            <a: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ОПЫТЫ   РАБОТЫ:</a:t>
            </a:r>
            <a:endParaRPr lang="ru-RU" b="1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4098" name="Picture 2" descr="C:\Documents and Settings\admin\Рабочий стол\2010-11-25 Галина Николаевна\PIC_02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714488"/>
            <a:ext cx="6858048" cy="47863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409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Documents and Settings\admin\Рабочий стол\2010-11-25 Галина Николаевна\25 0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1071538" y="785794"/>
            <a:ext cx="7000924" cy="5715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accent6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Documents and Settings\admin\Рабочий стол\2010-11-25 Галина Николаевна\PIC_02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428728" y="357166"/>
            <a:ext cx="6072230" cy="6215105"/>
          </a:xfrm>
          <a:prstGeom prst="rect">
            <a:avLst/>
          </a:prstGeom>
          <a:ln w="190500" cap="sq">
            <a:solidFill>
              <a:srgbClr val="7030A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5715040"/>
          </a:xfrm>
          <a:blipFill>
            <a:blip r:embed="rId2" cstate="print"/>
            <a:tile tx="0" ty="0" sx="100000" sy="100000" flip="none" algn="tl"/>
          </a:blipFill>
          <a:ln w="38100">
            <a:solidFill>
              <a:srgbClr val="7030A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pic>
        <p:nvPicPr>
          <p:cNvPr id="8195" name="Picture 3" descr="G:\Г.Н\IMG_503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571472" y="1142984"/>
            <a:ext cx="8001056" cy="5357850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229600" cy="5715040"/>
          </a:xfrm>
          <a:blipFill>
            <a:blip r:embed="rId2" cstate="print"/>
            <a:tile tx="0" ty="0" sx="100000" sy="100000" flip="none" algn="tl"/>
          </a:blipFill>
          <a:ln w="38100"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 descr="G:\Г.Н\IMG_50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00108"/>
            <a:ext cx="7786742" cy="5429287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G:\Г.Н\Изображение 0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85794"/>
            <a:ext cx="8215370" cy="5538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G:\Г.Н\Кулинарная симфония для мамы 03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928670"/>
            <a:ext cx="7786742" cy="5286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G:\Г.Н\PIC_04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85786" y="857232"/>
            <a:ext cx="7572428" cy="56436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admin\Рабочий стол\2010-11-25 Галина Николаевна\PIC_03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28596" y="785794"/>
            <a:ext cx="4572031" cy="56436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Documents and Settings\admin\Рабочий стол\2010-11-25 Галина Николаевна\PIC_0303.JPG"/>
          <p:cNvPicPr/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285984" y="1000108"/>
            <a:ext cx="4714908" cy="5643602"/>
          </a:xfrm>
          <a:prstGeom prst="rect">
            <a:avLst/>
          </a:prstGeom>
          <a:ln w="1905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C:\Documents and Settings\admin\Рабочий стол\2010-11-25 Галина Николаевна\PIC_0306.JPG"/>
          <p:cNvPicPr/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4143372" y="714356"/>
            <a:ext cx="4643470" cy="57150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1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Documents and Settings\admin\Рабочий стол\2010-11-25 Галина Николаевна\PIC_03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571472" y="785794"/>
            <a:ext cx="8001056" cy="5715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785794"/>
            <a:ext cx="8572560" cy="5715040"/>
          </a:xfr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2"/>
            <a:ext cx="8258204" cy="5467368"/>
          </a:xfrm>
        </p:spPr>
        <p:txBody>
          <a:bodyPr>
            <a:prstTxWarp prst="textWave1">
              <a:avLst>
                <a:gd name="adj1" fmla="val 12500"/>
                <a:gd name="adj2" fmla="val 156"/>
              </a:avLst>
            </a:prstTxWarp>
            <a:normAutofit/>
          </a:bodyPr>
          <a:lstStyle/>
          <a:p>
            <a:pPr algn="ctr">
              <a:buNone/>
            </a:pPr>
            <a:r>
              <a:rPr lang="ru-RU" sz="360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СПАСИБО ЗА ВНИМАНИЕ!</a:t>
            </a:r>
            <a:endParaRPr lang="ru-RU" sz="3600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admin\Рабочий стол\2010-11-25 Галина Николаевна\PIC_02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20000" contrast="10000"/>
          </a:blip>
          <a:srcRect/>
          <a:stretch>
            <a:fillRect/>
          </a:stretch>
        </p:blipFill>
        <p:spPr bwMode="auto">
          <a:xfrm>
            <a:off x="428596" y="1071546"/>
            <a:ext cx="7572428" cy="5357850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 descr="C:\Documents and Settings\admin\Рабочий стол\2010-11-25 Галина Николаевна\SDC1044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071546"/>
            <a:ext cx="6286544" cy="5500725"/>
          </a:xfrm>
          <a:prstGeom prst="rect">
            <a:avLst/>
          </a:prstGeom>
          <a:ln w="38100">
            <a:solidFill>
              <a:srgbClr val="00B05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 descr="C:\Documents and Settings\admin\Рабочий стол\2010-11-25 Галина Николаевна\SDC1043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1000108"/>
            <a:ext cx="5214973" cy="5643602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 descr="C:\Documents and Settings\admin\Рабочий стол\2010-11-25 Галина Николаевна\SDC1044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000108"/>
            <a:ext cx="4714908" cy="5643602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85720" y="714375"/>
          <a:ext cx="8572560" cy="5610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785794"/>
            <a:ext cx="8786874" cy="5857916"/>
          </a:xfrm>
          <a:blipFill>
            <a:blip r:embed="rId2"/>
            <a:tile tx="0" ty="0" sx="100000" sy="100000" flip="none" algn="tl"/>
          </a:blipFill>
          <a:ln w="38100">
            <a:solidFill>
              <a:srgbClr val="C00000"/>
            </a:solidFill>
            <a:prstDash val="soli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G:\ПРС\S7300196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9" y="1285860"/>
            <a:ext cx="4214841" cy="507209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G:\ПРС\S730019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1071546"/>
            <a:ext cx="4786346" cy="485778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 descr="G:\ПРС\S7300218.jpg"/>
          <p:cNvPicPr/>
          <p:nvPr/>
        </p:nvPicPr>
        <p:blipFill>
          <a:blip r:embed="rId5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4643438" y="1428736"/>
            <a:ext cx="4214842" cy="500066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868184"/>
          </a:xfrm>
          <a:ln w="38100"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G:\ПРС\S730020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7" y="1142984"/>
            <a:ext cx="3714777" cy="48577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G:\ПРС\S73002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857232"/>
            <a:ext cx="3643337" cy="4500594"/>
          </a:xfrm>
          <a:prstGeom prst="rect">
            <a:avLst/>
          </a:prstGeom>
          <a:ln w="127000" cap="rnd">
            <a:solidFill>
              <a:srgbClr val="92D05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 descr="G:\ПРС\S73002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643050"/>
            <a:ext cx="3500462" cy="46434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857232"/>
            <a:ext cx="6429420" cy="571504"/>
          </a:xfrm>
          <a:noFill/>
          <a:ln w="57150">
            <a:noFill/>
          </a:ln>
        </p:spPr>
        <p:txBody>
          <a:bodyPr>
            <a:prstTxWarp prst="textDeflateBottom">
              <a:avLst/>
            </a:prstTxWarp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i="1" dirty="0" smtClean="0">
                <a:ln w="11430">
                  <a:solidFill>
                    <a:srgbClr val="FFFF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ДЕТСКИЕ </a:t>
            </a:r>
            <a:r>
              <a:rPr lang="ru-RU" sz="3200" b="1" i="1" dirty="0" smtClean="0">
                <a:ln w="28575">
                  <a:solidFill>
                    <a:srgbClr val="FFFF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РАБОТЫ</a:t>
            </a:r>
            <a:r>
              <a:rPr lang="ru-RU" sz="3200" b="1" i="1" dirty="0" smtClean="0">
                <a:ln w="11430">
                  <a:solidFill>
                    <a:srgbClr val="FFFF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ru-RU" sz="3200" b="1" i="1" dirty="0">
              <a:ln w="11430">
                <a:solidFill>
                  <a:srgbClr val="FFFF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G:\Г.Н\PIC_01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643050"/>
            <a:ext cx="7572428" cy="4714909"/>
          </a:xfrm>
          <a:prstGeom prst="ellipse">
            <a:avLst/>
          </a:prstGeom>
          <a:ln w="63500" cap="rnd"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81772"/>
          </a:xfrm>
        </p:spPr>
        <p:txBody>
          <a:bodyPr>
            <a:prstTxWarp prst="textWave1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ru-RU" sz="36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reflection blurRad="6350" stA="55000" endA="50" endPos="85000" dir="5400000" sy="-100000" algn="bl" rotWithShape="0"/>
                </a:effectLst>
              </a:rPr>
              <a:t>ФОТОВЫСТАВКИ:</a:t>
            </a:r>
            <a:endParaRPr lang="ru-RU" sz="36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reflection blurRad="6350" stA="55000" endA="50" endPos="85000" dir="5400000" sy="-100000" algn="bl" rotWithShape="0"/>
              </a:effectLst>
            </a:endParaRPr>
          </a:p>
        </p:txBody>
      </p:sp>
      <p:pic>
        <p:nvPicPr>
          <p:cNvPr id="2050" name="Picture 2" descr="G:\Г.Н\PIC_01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571612"/>
            <a:ext cx="7286676" cy="4752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799</TotalTime>
  <Words>170</Words>
  <Application>Microsoft Office PowerPoint</Application>
  <PresentationFormat>Экран (4:3)</PresentationFormat>
  <Paragraphs>37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Поток</vt:lpstr>
      <vt:lpstr>Слайд 1</vt:lpstr>
      <vt:lpstr>Слайд 2</vt:lpstr>
      <vt:lpstr>Мы работаем в инновационном режиме:</vt:lpstr>
      <vt:lpstr>Слайд 4</vt:lpstr>
      <vt:lpstr>Слайд 5</vt:lpstr>
      <vt:lpstr>Слайд 6</vt:lpstr>
      <vt:lpstr>Слайд 7</vt:lpstr>
      <vt:lpstr>ДЕТСКИЕ РАБОТЫ.</vt:lpstr>
      <vt:lpstr>ФОТОВЫСТАВКИ:</vt:lpstr>
      <vt:lpstr>ТВОРЧЕСТВО ПЕДАГОГОВ:</vt:lpstr>
      <vt:lpstr>Слайд 11</vt:lpstr>
      <vt:lpstr>Слайд 12</vt:lpstr>
      <vt:lpstr>Комната «СКАЗОК».</vt:lpstr>
      <vt:lpstr>УГОЛОК  ПДД</vt:lpstr>
      <vt:lpstr>«ЭКОЛОГИЧЕСКАЯ КОМНАТА».</vt:lpstr>
      <vt:lpstr>Слайд 16</vt:lpstr>
      <vt:lpstr>КУБАНСКИЙ УГОЛОК</vt:lpstr>
      <vt:lpstr>Слайд 18</vt:lpstr>
      <vt:lpstr>  ЧУРБАКОВА ГАЛИНА НИКОЛАЕВНА  – педагог дополнительного образования по ИЗОдеятельности. </vt:lpstr>
      <vt:lpstr>Инновационные программы и технологии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ОПЫТЫ   РАБОТЫ: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82</cp:revision>
  <dcterms:created xsi:type="dcterms:W3CDTF">2011-02-26T10:04:00Z</dcterms:created>
  <dcterms:modified xsi:type="dcterms:W3CDTF">2011-03-02T12:43:31Z</dcterms:modified>
</cp:coreProperties>
</file>